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76" r:id="rId4"/>
    <p:sldId id="277" r:id="rId5"/>
    <p:sldId id="280" r:id="rId6"/>
    <p:sldId id="281" r:id="rId7"/>
    <p:sldId id="259" r:id="rId8"/>
    <p:sldId id="260" r:id="rId9"/>
    <p:sldId id="271" r:id="rId10"/>
    <p:sldId id="263" r:id="rId11"/>
    <p:sldId id="267" r:id="rId12"/>
    <p:sldId id="269" r:id="rId13"/>
    <p:sldId id="270" r:id="rId14"/>
    <p:sldId id="283" r:id="rId15"/>
    <p:sldId id="268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A6"/>
    <a:srgbClr val="1921BF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/>
        </p:nvSpPr>
        <p:spPr bwMode="auto">
          <a:xfrm>
            <a:off x="-396552" y="908720"/>
            <a:ext cx="770485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InflateTop">
              <a:avLst>
                <a:gd name="adj" fmla="val 1044"/>
              </a:avLst>
            </a:prstTxWarp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Дети и гаджеты-вред</a:t>
            </a:r>
            <a:r>
              <a:rPr kumimoji="0" lang="ru-RU" sz="5400" b="1" i="0" u="none" strike="noStrike" kern="0" cap="all" spc="0" normalizeH="0" noProof="0" dirty="0" smtClean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 или польза?</a:t>
            </a:r>
            <a:endParaRPr kumimoji="0" lang="es-ES" sz="5400" b="1" i="0" u="none" strike="noStrike" kern="0" cap="all" spc="0" normalizeH="0" baseline="0" noProof="0" dirty="0">
              <a:ln w="0"/>
              <a:solidFill>
                <a:srgbClr val="002060"/>
              </a:solidFill>
              <a:effectLst>
                <a:glow rad="101600">
                  <a:srgbClr val="DAEDEF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 для здоровья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95350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Нагрузка на зрение.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Пониженный тонус мышц.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Ущерб для эмоционального р</a:t>
            </a:r>
            <a:r>
              <a:rPr lang="ru-RU" sz="2000" b="1" dirty="0">
                <a:latin typeface="Times New Roman"/>
                <a:ea typeface="Times New Roman"/>
              </a:rPr>
              <a:t>азвития.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Documents and Settings\malyginais\Мои документы\мое\ШКОЛА\Конференция к юбилею школы\Картинки для презентации\vred-plansheta-dlia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916666" cy="4445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80446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Описание эксперимента.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влияют гаджеты  на качество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сна?</a:t>
            </a:r>
          </a:p>
        </p:txBody>
      </p:sp>
      <p:pic>
        <p:nvPicPr>
          <p:cNvPr id="1026" name="Picture 2" descr="C:\Documents and Settings\malyginais\Мои документы\мое\ШКОЛА\Конференция к юбилею школы\Картинки для презентации\IMG_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1482" y="2298924"/>
            <a:ext cx="2955393" cy="2358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alyginais\Мои документы\мое\ШКОЛА\Конференция к юбилею школы\Картинки для презентации\IMG_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8188" y="-10236199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928802"/>
            <a:ext cx="2453972" cy="3271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lyginais\Мои документы\мое\ШКОЛА\Конференция к юбилею школы\Картинки для презентации\IMG_0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0588" y="-10052050"/>
            <a:ext cx="7444800" cy="55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597" y="476672"/>
            <a:ext cx="806489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Спала в эту ночь плохо, снились кошмары, часто просыпалась. Мама сказала, что я неспокойно спала, крутилась с одного бока на другой, разговаривала во сне.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5" y="2278458"/>
            <a:ext cx="2086117" cy="1564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 descr="C:\Documents and Settings\malyginais\Мои документы\мое\ШКОЛА\Конференция к юбилею школы\Картинки для презентации\IMG_0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319162"/>
            <a:ext cx="1959836" cy="1469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malyginais\Мои документы\мое\ШКОЛА\Конференция к юбилею школы\Картинки для презентации\IMG_0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554149"/>
            <a:ext cx="2580173" cy="1935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Спустя пару дней я целый день не выходила в интернет, не играла в компьютерные игры, вообще совсем не пользовалась никакими гаджетами. В этот день я читала книги, гуляла и играла со своей собакой. Даже к вечеру этого дня чувствовала себя прекрасно, почти не чувствовала усталости и настроение было хорошее. Уснула вечером сразу, ночью ничего не снилось. Утром проснулась рано, выспавшейся и в хорошем настроении.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571744"/>
            <a:ext cx="1959795" cy="2305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Documents and Settings\malyginais\Мои документы\мое\ШКОЛА\Конференция к юбилею школы\Картинки для презентации\IMG_0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2305569" cy="1729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28604"/>
            <a:ext cx="7358114" cy="6429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Памятка для одноклассников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57158" y="1071546"/>
            <a:ext cx="8429684" cy="5429288"/>
          </a:xfrm>
        </p:spPr>
        <p:txBody>
          <a:bodyPr>
            <a:normAutofit fontScale="3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Помни о времени использования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гаджетов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детьми 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4-5 лет — не более 15 минут;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 лет — 20 минут;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7-9 лет — 30 минут;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10-12 лет — 40 минут;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13-14 лет — 50 минут.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Если занятие предполагает более длительное нахождение перед монитором, необходимо делать 10-минутые перерывы.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Оптимальное расстояние между глазами и монитором — 60-70 см. 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 пользуйся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сном.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Удели время прогулкам на свежем воздухе, спорту, подвижным играм.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Будь осторожен! В сети можно столкнуться с опасностями (нужно сообщить родителям)! 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 Не забудь про обязанности по дому.</a:t>
            </a: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4732" y="268854"/>
            <a:ext cx="30890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11267" name="Picture 3" descr="C:\Documents and Settings\malyginais\Мои документы\мое\ШКОЛА\Конференция к юбилею школы\Картинки для презентации\1e5c941dcf7ee9ebf2fe78b1d5bc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2716924" cy="180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malyginais\Мои документы\мое\ШКОЛА\Конференция к юбилею школы\Картинки для презентации\ga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2352"/>
            <a:ext cx="2786050" cy="1857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4143380"/>
            <a:ext cx="4391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пользоваться этими приборами нужно разумно.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142984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аджеты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неотъемлемая часть жизни современного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5353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8589" y="1142984"/>
            <a:ext cx="3945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Игры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воруют время! Проигранные минуты быстро превращаются в часы, часы складываются в потерянные сутки, недели и месяцы.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Documents and Settings\malyginais\Мои документы\мое\ШКОЛА\Конференция к юбилею школы\Картинки для презентации\16fa38c002de4e7e2dd571acd2399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474246"/>
            <a:ext cx="2571736" cy="1714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malyginais\Мои документы\мое\ШКОЛА\Конференция к юбилею школы\Картинки для презентации\678bb4920615cd8825319908fb63bb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41792"/>
            <a:ext cx="2631063" cy="202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2567" y="3861048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Незаметно можно прочно увязнуть в электронных играх и сети интернета, как в паутине гигантского паука, питающегося людьми.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83" y="-315416"/>
            <a:ext cx="9270283" cy="72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980728"/>
            <a:ext cx="37444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9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 каждом доме нужен гаджет, </a:t>
            </a:r>
          </a:p>
          <a:p>
            <a:pPr lvl="0" algn="just" fontAlgn="base"/>
            <a:r>
              <a:rPr lang="ru-RU" sz="19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с ним и есть, и спать… </a:t>
            </a:r>
          </a:p>
          <a:p>
            <a:pPr lvl="0" algn="just" fontAlgn="base"/>
            <a:r>
              <a:rPr lang="ru-RU" sz="19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Только гаджет не подскажет, </a:t>
            </a:r>
          </a:p>
          <a:p>
            <a:pPr lvl="0" algn="just" fontAlgn="base"/>
            <a:r>
              <a:rPr lang="ru-RU" sz="19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тебе счастливым стать.» </a:t>
            </a:r>
          </a:p>
          <a:p>
            <a:pPr lvl="0" algn="just" fontAlgn="base"/>
            <a:r>
              <a:rPr lang="ru-RU" sz="19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Сергей Боровец</a:t>
            </a:r>
          </a:p>
        </p:txBody>
      </p:sp>
    </p:spTree>
    <p:extLst>
      <p:ext uri="{BB962C8B-B14F-4D97-AF65-F5344CB8AC3E}">
        <p14:creationId xmlns:p14="http://schemas.microsoft.com/office/powerpoint/2010/main" val="1738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6743" y="1204884"/>
            <a:ext cx="694971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 </a:t>
            </a:r>
            <a:r>
              <a:rPr lang="ru-RU" sz="24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стоят на месте. Нас - детей XXI века невозможно представить без электронных гаджетов и Интернета. Смартфон, планшет, нетбук – неиссякаемый источник удовольствия для детей и предмет беспокойства наших родителей и учителей </a:t>
            </a:r>
            <a:endParaRPr lang="ru-RU" sz="2400" b="1" dirty="0">
              <a:solidFill>
                <a:srgbClr val="323DA6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6743" y="404664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Актуальность темы:</a:t>
            </a:r>
            <a:r>
              <a:rPr lang="ru-RU" sz="4000" dirty="0">
                <a:solidFill>
                  <a:srgbClr val="002060"/>
                </a:solidFill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23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340768"/>
            <a:ext cx="698477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 решила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разобраться, чем опасны гаджеты, какой от них вред и какая польза.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32656"/>
            <a:ext cx="3853876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 работы: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1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452" y="1269183"/>
            <a:ext cx="6552728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-организовать </a:t>
            </a:r>
            <a:r>
              <a:rPr lang="ru-RU" sz="28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поиск информации о влиянии гаджетов на здоровье человека;</a:t>
            </a:r>
          </a:p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провести эксперимент над собой  и  социологический опрос среди одноклассников;</a:t>
            </a:r>
          </a:p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-проанализировать </a:t>
            </a:r>
            <a:r>
              <a:rPr lang="ru-RU" sz="28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полученные данные.</a:t>
            </a:r>
            <a:r>
              <a:rPr lang="ru-RU" sz="3600" b="1" dirty="0">
                <a:solidFill>
                  <a:srgbClr val="323DA6"/>
                </a:solidFill>
                <a:latin typeface="Times New Roman"/>
                <a:ea typeface="Times New Roman"/>
              </a:rPr>
              <a:t> </a:t>
            </a:r>
            <a:endParaRPr lang="ru-RU" sz="3600" dirty="0">
              <a:solidFill>
                <a:srgbClr val="323DA6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6672"/>
            <a:ext cx="4221156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Задачи работы: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131" y="1484783"/>
            <a:ext cx="66967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действие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 на организм человека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6408712" cy="74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Предмет исследования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743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3208" y="1984776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 smtClean="0">
                <a:solidFill>
                  <a:srgbClr val="323DA6"/>
                </a:solidFill>
                <a:latin typeface="Times New Roman"/>
                <a:ea typeface="Times New Roman"/>
              </a:rPr>
              <a:t>-</a:t>
            </a: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Памятка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«Влияние гаджетов на </a:t>
            </a: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здоровье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человека</a:t>
            </a: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»;</a:t>
            </a:r>
            <a:endParaRPr lang="ru-RU" sz="3200" b="1" dirty="0">
              <a:solidFill>
                <a:srgbClr val="323DA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-Презентация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своей работы на </a:t>
            </a: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школьной </a:t>
            </a:r>
            <a:r>
              <a:rPr lang="ru-RU" sz="32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научно-практической </a:t>
            </a: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конференции.</a:t>
            </a:r>
            <a:endParaRPr lang="ru-RU" sz="3200" b="1" dirty="0">
              <a:solidFill>
                <a:srgbClr val="323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1503" y="404664"/>
            <a:ext cx="5832648" cy="14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Проектным продуктом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36674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287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Что такое гаджеты?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современном мире, где электронные технологии развиваются стремительными темпами, получили своё развитие гаджеты.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3260119" cy="209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9346"/>
            <a:ext cx="82089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Рекомендуемая продолжительность пребывание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ребенка у монитора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дети 4-5 лет — не более 15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 лет — 20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7-9 лет — 30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10-12 лет — 40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13-14 лет — 50 минут.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123" name="Picture 3" descr="C:\Documents and Settings\malyginais\Мои документы\мое\ШКОЛА\Конференция к юбилею школы\Картинки для презентации\6a43142c9c12399dde2ca6e3bea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2571736" cy="1938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Польза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Гаджеты можно рассматривать не как средство развлечения, а как реальную помощь. Существует множество сайтов и учебных приложений, направленных на развитие мелкой моторики, реакции, логики, памяти и других важных навыков.</a:t>
            </a:r>
          </a:p>
        </p:txBody>
      </p:sp>
      <p:pic>
        <p:nvPicPr>
          <p:cNvPr id="6146" name="Picture 2" descr="C:\Documents and Settings\malyginais\Мои документы\мое\ШКОЛА\Конференция к юбилею школы\Картинки для презентации\img-20150923151942-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571744"/>
            <a:ext cx="3354792" cy="2339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399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одноклассников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Пользователь</cp:lastModifiedBy>
  <cp:revision>37</cp:revision>
  <dcterms:modified xsi:type="dcterms:W3CDTF">2024-01-17T11:10:17Z</dcterms:modified>
</cp:coreProperties>
</file>